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56" r:id="rId2"/>
    <p:sldId id="293" r:id="rId3"/>
    <p:sldId id="295" r:id="rId4"/>
    <p:sldId id="304" r:id="rId5"/>
    <p:sldId id="299" r:id="rId6"/>
    <p:sldId id="298" r:id="rId7"/>
    <p:sldId id="297" r:id="rId8"/>
    <p:sldId id="302" r:id="rId9"/>
    <p:sldId id="303" r:id="rId10"/>
    <p:sldId id="301" r:id="rId11"/>
    <p:sldId id="284" r:id="rId12"/>
  </p:sldIdLst>
  <p:sldSz cx="12192000" cy="6858000"/>
  <p:notesSz cx="6858000" cy="9144000"/>
  <p:embeddedFontLst>
    <p:embeddedFont>
      <p:font typeface="프리젠테이션 3 Light" pitchFamily="2" charset="-127"/>
      <p:regular r:id="rId14"/>
    </p:embeddedFont>
    <p:embeddedFont>
      <p:font typeface="프리젠테이션 4 Regular" pitchFamily="2" charset="-127"/>
      <p:regular r:id="rId15"/>
    </p:embeddedFont>
    <p:embeddedFont>
      <p:font typeface="프리젠테이션 5 Medium" pitchFamily="2" charset="-127"/>
      <p:regular r:id="rId16"/>
    </p:embeddedFont>
    <p:embeddedFont>
      <p:font typeface="프리젠테이션 7 Bold" pitchFamily="2" charset="-127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40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pos="724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eungchang" initials="l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3CFE5"/>
    <a:srgbClr val="009194"/>
    <a:srgbClr val="0035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47" autoAdjust="0"/>
    <p:restoredTop sz="96336" autoAdjust="0"/>
  </p:normalViewPr>
  <p:slideViewPr>
    <p:cSldViewPr snapToGrid="0">
      <p:cViewPr varScale="1">
        <p:scale>
          <a:sx n="105" d="100"/>
          <a:sy n="105" d="100"/>
        </p:scale>
        <p:origin x="828" y="108"/>
      </p:cViewPr>
      <p:guideLst>
        <p:guide orient="horz" pos="640"/>
        <p:guide pos="438"/>
        <p:guide pos="724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pPr>
              <a:defRPr/>
            </a:pPr>
            <a:fld id="{D76F9B82-F21A-4D78-99F1-9615D6D4D6A8}" type="datetime1">
              <a:rPr lang="ko-KR" altLang="en-US" smtClean="0"/>
              <a:pPr>
                <a:defRPr/>
              </a:pPr>
              <a:t>2025-05-14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 dirty="0"/>
              <a:t>마스터 텍스트 스타일을 편집하려면 클릭</a:t>
            </a:r>
          </a:p>
          <a:p>
            <a:pPr lvl="1">
              <a:defRPr/>
            </a:pPr>
            <a:r>
              <a:rPr lang="ko-KR" altLang="en-US" dirty="0"/>
              <a:t>두 번째 수준</a:t>
            </a:r>
          </a:p>
          <a:p>
            <a:pPr lvl="2">
              <a:defRPr/>
            </a:pPr>
            <a:r>
              <a:rPr lang="ko-KR" altLang="en-US" dirty="0"/>
              <a:t>세 번째 수준</a:t>
            </a:r>
          </a:p>
          <a:p>
            <a:pPr lvl="3">
              <a:defRPr/>
            </a:pPr>
            <a:r>
              <a:rPr lang="ko-KR" altLang="en-US" dirty="0"/>
              <a:t>네 번째 수준</a:t>
            </a:r>
          </a:p>
          <a:p>
            <a:pPr lvl="4">
              <a:defRPr/>
            </a:pPr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pPr>
              <a:defRPr/>
            </a:pPr>
            <a:fld id="{63312EB8-F661-4B3F-ADA8-BD4F3C0681A0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프리젠테이션 3 Light" pitchFamily="2" charset="-127"/>
        <a:ea typeface="프리젠테이션 3 Light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프리젠테이션 3 Light" pitchFamily="2" charset="-127"/>
        <a:ea typeface="프리젠테이션 3 Light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프리젠테이션 3 Light" pitchFamily="2" charset="-127"/>
        <a:ea typeface="프리젠테이션 3 Light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프리젠테이션 3 Light" pitchFamily="2" charset="-127"/>
        <a:ea typeface="프리젠테이션 3 Light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프리젠테이션 3 Light" pitchFamily="2" charset="-127"/>
        <a:ea typeface="프리젠테이션 3 Light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64097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F0B9776F-A7A9-15B6-D461-6E9741BF2ED9}"/>
              </a:ext>
            </a:extLst>
          </p:cNvPr>
          <p:cNvGrpSpPr/>
          <p:nvPr userDrawn="1"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3" name="직사각형 28">
              <a:extLst>
                <a:ext uri="{FF2B5EF4-FFF2-40B4-BE49-F238E27FC236}">
                  <a16:creationId xmlns:a16="http://schemas.microsoft.com/office/drawing/2014/main" id="{E8216DC7-1560-AD42-D064-C7DE5602E853}"/>
                </a:ext>
              </a:extLst>
            </p:cNvPr>
            <p:cNvSpPr/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239DAC7A-D9CC-F958-1A29-480D2DF625EA}"/>
                </a:ext>
              </a:extLst>
            </p:cNvPr>
            <p:cNvGrpSpPr/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5" name="평행 사변형 4">
                <a:extLst>
                  <a:ext uri="{FF2B5EF4-FFF2-40B4-BE49-F238E27FC236}">
                    <a16:creationId xmlns:a16="http://schemas.microsoft.com/office/drawing/2014/main" id="{AC89DF7D-80D0-0D62-52CC-0174055C0A04}"/>
                  </a:ext>
                </a:extLst>
              </p:cNvPr>
              <p:cNvSpPr/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6" name="평행 사변형 5">
                <a:extLst>
                  <a:ext uri="{FF2B5EF4-FFF2-40B4-BE49-F238E27FC236}">
                    <a16:creationId xmlns:a16="http://schemas.microsoft.com/office/drawing/2014/main" id="{CC834C8F-076C-FE6C-0D54-B2763DD30C84}"/>
                  </a:ext>
                </a:extLst>
              </p:cNvPr>
              <p:cNvSpPr/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7" name="평행 사변형 6">
                <a:extLst>
                  <a:ext uri="{FF2B5EF4-FFF2-40B4-BE49-F238E27FC236}">
                    <a16:creationId xmlns:a16="http://schemas.microsoft.com/office/drawing/2014/main" id="{71534BCB-21CD-D833-F799-3FF7252C4116}"/>
                  </a:ext>
                </a:extLst>
              </p:cNvPr>
              <p:cNvSpPr/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8" name="평행 사변형 7">
                <a:extLst>
                  <a:ext uri="{FF2B5EF4-FFF2-40B4-BE49-F238E27FC236}">
                    <a16:creationId xmlns:a16="http://schemas.microsoft.com/office/drawing/2014/main" id="{142AA85C-1447-D247-4A92-E69F61CD6F5D}"/>
                  </a:ext>
                </a:extLst>
              </p:cNvPr>
              <p:cNvSpPr/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9" name="평행 사변형 8">
                <a:extLst>
                  <a:ext uri="{FF2B5EF4-FFF2-40B4-BE49-F238E27FC236}">
                    <a16:creationId xmlns:a16="http://schemas.microsoft.com/office/drawing/2014/main" id="{BFE98299-FB2B-969C-F2CA-199179B6D608}"/>
                  </a:ext>
                </a:extLst>
              </p:cNvPr>
              <p:cNvSpPr/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2D0B2A89-CA1C-DD0B-F8D2-1CAD08F08716}"/>
              </a:ext>
            </a:extLst>
          </p:cNvPr>
          <p:cNvCxnSpPr>
            <a:cxnSpLocks/>
          </p:cNvCxnSpPr>
          <p:nvPr userDrawn="1"/>
        </p:nvCxnSpPr>
        <p:spPr>
          <a:xfrm>
            <a:off x="0" y="698408"/>
            <a:ext cx="12192000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782871C9-F9FF-699C-3BE2-71359FD18FEE}"/>
              </a:ext>
            </a:extLst>
          </p:cNvPr>
          <p:cNvCxnSpPr>
            <a:cxnSpLocks/>
          </p:cNvCxnSpPr>
          <p:nvPr userDrawn="1"/>
        </p:nvCxnSpPr>
        <p:spPr>
          <a:xfrm>
            <a:off x="-17747" y="6525344"/>
            <a:ext cx="1058713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제목 1">
            <a:extLst>
              <a:ext uri="{FF2B5EF4-FFF2-40B4-BE49-F238E27FC236}">
                <a16:creationId xmlns:a16="http://schemas.microsoft.com/office/drawing/2014/main" id="{228A329E-2020-8F1A-5B18-506EB105A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352" y="249216"/>
            <a:ext cx="9145016" cy="36512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defRPr sz="2000" b="0" baseline="0">
                <a:solidFill>
                  <a:schemeClr val="tx1"/>
                </a:solidFill>
                <a:latin typeface="프리젠테이션 4 Regular" pitchFamily="2" charset="-127"/>
                <a:ea typeface="프리젠테이션 4 Regular" pitchFamily="2" charset="-127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19" name="그래픽 11">
            <a:extLst>
              <a:ext uri="{FF2B5EF4-FFF2-40B4-BE49-F238E27FC236}">
                <a16:creationId xmlns:a16="http://schemas.microsoft.com/office/drawing/2014/main" id="{36DDF947-965B-9162-DFAA-406A4F34C1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tretch>
            <a:fillRect/>
          </a:stretch>
        </p:blipFill>
        <p:spPr>
          <a:xfrm>
            <a:off x="10770940" y="6348689"/>
            <a:ext cx="1207495" cy="324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7530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53C0DA5-877C-462D-ED8B-F8D930EBC1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F69F44-E000-0FA1-B672-B68C13D5A1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3967DD-AF66-553D-BF21-5F8B105526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fld id="{C781CEC9-0239-42B8-8BF7-564374DA39A4}" type="datetimeFigureOut">
              <a:rPr lang="ko-KR" altLang="en-US" smtClean="0"/>
              <a:pPr/>
              <a:t>2025-05-14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40A9DB-BDA4-90D4-5593-D47E4DE676F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587CAA5-DA04-8977-C290-81234682D5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프리젠테이션 3 Light" pitchFamily="2" charset="-127"/>
                <a:ea typeface="프리젠테이션 3 Light" pitchFamily="2" charset="-127"/>
              </a:defRPr>
            </a:lvl1pPr>
          </a:lstStyle>
          <a:p>
            <a:fld id="{165FC63C-CC06-42B0-8509-E573DF2DBE4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5912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5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프리젠테이션 3 Light" pitchFamily="2" charset="-127"/>
          <a:ea typeface="프리젠테이션 3 Light" pitchFamily="2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design8.kr/" TargetMode="Externa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://tongcompany.co.kr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4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design8.kr/" TargetMode="External"/><Relationship Id="rId4" Type="http://schemas.openxmlformats.org/officeDocument/2006/relationships/hyperlink" Target="https://www.tongcompany.co.kr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d.cafe24.com/designer/designer_product?agencyId=webd02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.cafe24.com/designer/designer_product?agencyId=webd02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idx="4294967295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lvl="0">
              <a:defRPr/>
            </a:pPr>
            <a:endParaRPr lang="ko-KR" altLang="en-US"/>
          </a:p>
        </p:txBody>
      </p:sp>
      <p:pic>
        <p:nvPicPr>
          <p:cNvPr id="14" name="내용 개체 틀 13"/>
          <p:cNvPicPr>
            <a:picLocks noGrp="1" noChangeAspect="1"/>
          </p:cNvPicPr>
          <p:nvPr>
            <p:ph idx="4294967295"/>
          </p:nvPr>
        </p:nvPicPr>
        <p:blipFill rotWithShape="1">
          <a:blip r:embed="rId4"/>
          <a:stretch>
            <a:fillRect/>
          </a:stretch>
        </p:blipFill>
        <p:spPr>
          <a:xfrm>
            <a:off x="5257800" y="3767931"/>
            <a:ext cx="1676400" cy="466725"/>
          </a:xfrm>
          <a:prstGeom prst="rect">
            <a:avLst/>
          </a:prstGeom>
        </p:spPr>
      </p:pic>
      <p:pic>
        <p:nvPicPr>
          <p:cNvPr id="4" name="earth_-_45948 (Original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 flipH="1"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8210549" cy="6858000"/>
          </a:xfrm>
          <a:custGeom>
            <a:avLst/>
            <a:gdLst>
              <a:gd name="connsiteX0" fmla="*/ 0 w 6457950"/>
              <a:gd name="connsiteY0" fmla="*/ 0 h 6858000"/>
              <a:gd name="connsiteX1" fmla="*/ 6457950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  <a:gd name="connsiteX0" fmla="*/ 0 w 6457950"/>
              <a:gd name="connsiteY0" fmla="*/ 0 h 6858000"/>
              <a:gd name="connsiteX1" fmla="*/ 5153025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  <a:gd name="connsiteX0" fmla="*/ 0 w 6457950"/>
              <a:gd name="connsiteY0" fmla="*/ 0 h 6858000"/>
              <a:gd name="connsiteX1" fmla="*/ 3952875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57950" h="6858000">
                <a:moveTo>
                  <a:pt x="0" y="0"/>
                </a:moveTo>
                <a:lnTo>
                  <a:pt x="3952875" y="0"/>
                </a:lnTo>
                <a:lnTo>
                  <a:pt x="645795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 dirty="0">
              <a:latin typeface="프리젠테이션 5 Medium" pitchFamily="2" charset="-127"/>
              <a:ea typeface="프리젠테이션 3 Light" pitchFamily="2" charset="-127"/>
            </a:endParaRPr>
          </a:p>
        </p:txBody>
      </p:sp>
      <p:sp>
        <p:nvSpPr>
          <p:cNvPr id="6" name="직사각형 4"/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-1832" y="0"/>
            <a:ext cx="7993307" cy="6858000"/>
          </a:xfrm>
          <a:custGeom>
            <a:avLst/>
            <a:gdLst>
              <a:gd name="connsiteX0" fmla="*/ 0 w 6457950"/>
              <a:gd name="connsiteY0" fmla="*/ 0 h 6858000"/>
              <a:gd name="connsiteX1" fmla="*/ 6457950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  <a:gd name="connsiteX0" fmla="*/ 0 w 6457950"/>
              <a:gd name="connsiteY0" fmla="*/ 0 h 6858000"/>
              <a:gd name="connsiteX1" fmla="*/ 5153025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  <a:gd name="connsiteX0" fmla="*/ 0 w 6457950"/>
              <a:gd name="connsiteY0" fmla="*/ 0 h 6858000"/>
              <a:gd name="connsiteX1" fmla="*/ 3952875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0 w 6457950"/>
              <a:gd name="connsiteY4" fmla="*/ 0 h 6858000"/>
              <a:gd name="connsiteX0" fmla="*/ 419542 w 6457950"/>
              <a:gd name="connsiteY0" fmla="*/ 295275 h 6858000"/>
              <a:gd name="connsiteX1" fmla="*/ 3952875 w 6457950"/>
              <a:gd name="connsiteY1" fmla="*/ 0 h 6858000"/>
              <a:gd name="connsiteX2" fmla="*/ 6457950 w 6457950"/>
              <a:gd name="connsiteY2" fmla="*/ 6858000 h 6858000"/>
              <a:gd name="connsiteX3" fmla="*/ 0 w 6457950"/>
              <a:gd name="connsiteY3" fmla="*/ 6858000 h 6858000"/>
              <a:gd name="connsiteX4" fmla="*/ 419542 w 6457950"/>
              <a:gd name="connsiteY4" fmla="*/ 295275 h 6858000"/>
              <a:gd name="connsiteX0" fmla="*/ 172312 w 6457950"/>
              <a:gd name="connsiteY0" fmla="*/ 0 h 6867525"/>
              <a:gd name="connsiteX1" fmla="*/ 3952875 w 6457950"/>
              <a:gd name="connsiteY1" fmla="*/ 9525 h 6867525"/>
              <a:gd name="connsiteX2" fmla="*/ 6457950 w 6457950"/>
              <a:gd name="connsiteY2" fmla="*/ 6867525 h 6867525"/>
              <a:gd name="connsiteX3" fmla="*/ 0 w 6457950"/>
              <a:gd name="connsiteY3" fmla="*/ 6867525 h 6867525"/>
              <a:gd name="connsiteX4" fmla="*/ 172312 w 6457950"/>
              <a:gd name="connsiteY4" fmla="*/ 0 h 6867525"/>
              <a:gd name="connsiteX0" fmla="*/ 0 w 6285638"/>
              <a:gd name="connsiteY0" fmla="*/ 0 h 6867525"/>
              <a:gd name="connsiteX1" fmla="*/ 3780563 w 6285638"/>
              <a:gd name="connsiteY1" fmla="*/ 9525 h 6867525"/>
              <a:gd name="connsiteX2" fmla="*/ 6285638 w 6285638"/>
              <a:gd name="connsiteY2" fmla="*/ 6867525 h 6867525"/>
              <a:gd name="connsiteX3" fmla="*/ 74918 w 6285638"/>
              <a:gd name="connsiteY3" fmla="*/ 6638925 h 6867525"/>
              <a:gd name="connsiteX4" fmla="*/ 0 w 6285638"/>
              <a:gd name="connsiteY4" fmla="*/ 0 h 6867525"/>
              <a:gd name="connsiteX0" fmla="*/ 14984 w 6300622"/>
              <a:gd name="connsiteY0" fmla="*/ 0 h 6867525"/>
              <a:gd name="connsiteX1" fmla="*/ 3795547 w 6300622"/>
              <a:gd name="connsiteY1" fmla="*/ 9525 h 6867525"/>
              <a:gd name="connsiteX2" fmla="*/ 6300622 w 6300622"/>
              <a:gd name="connsiteY2" fmla="*/ 6867525 h 6867525"/>
              <a:gd name="connsiteX3" fmla="*/ 0 w 6300622"/>
              <a:gd name="connsiteY3" fmla="*/ 6867525 h 6867525"/>
              <a:gd name="connsiteX4" fmla="*/ 14984 w 6300622"/>
              <a:gd name="connsiteY4" fmla="*/ 0 h 6867525"/>
              <a:gd name="connsiteX0" fmla="*/ 14984 w 6300622"/>
              <a:gd name="connsiteY0" fmla="*/ 0 h 6867525"/>
              <a:gd name="connsiteX1" fmla="*/ 3795547 w 6300622"/>
              <a:gd name="connsiteY1" fmla="*/ 9525 h 6867525"/>
              <a:gd name="connsiteX2" fmla="*/ 6300622 w 6300622"/>
              <a:gd name="connsiteY2" fmla="*/ 6867525 h 6867525"/>
              <a:gd name="connsiteX3" fmla="*/ 0 w 6300622"/>
              <a:gd name="connsiteY3" fmla="*/ 6867525 h 6867525"/>
              <a:gd name="connsiteX4" fmla="*/ 14984 w 6300622"/>
              <a:gd name="connsiteY4" fmla="*/ 0 h 6867525"/>
              <a:gd name="connsiteX0" fmla="*/ 14984 w 6300622"/>
              <a:gd name="connsiteY0" fmla="*/ 0 h 6858000"/>
              <a:gd name="connsiteX1" fmla="*/ 3795547 w 6300622"/>
              <a:gd name="connsiteY1" fmla="*/ 0 h 6858000"/>
              <a:gd name="connsiteX2" fmla="*/ 6300622 w 6300622"/>
              <a:gd name="connsiteY2" fmla="*/ 6858000 h 6858000"/>
              <a:gd name="connsiteX3" fmla="*/ 0 w 6300622"/>
              <a:gd name="connsiteY3" fmla="*/ 6858000 h 6858000"/>
              <a:gd name="connsiteX4" fmla="*/ 14984 w 6300622"/>
              <a:gd name="connsiteY4" fmla="*/ 0 h 6858000"/>
              <a:gd name="connsiteX0" fmla="*/ 1442 w 6287080"/>
              <a:gd name="connsiteY0" fmla="*/ 0 h 6858000"/>
              <a:gd name="connsiteX1" fmla="*/ 3782005 w 6287080"/>
              <a:gd name="connsiteY1" fmla="*/ 0 h 6858000"/>
              <a:gd name="connsiteX2" fmla="*/ 6287080 w 6287080"/>
              <a:gd name="connsiteY2" fmla="*/ 6858000 h 6858000"/>
              <a:gd name="connsiteX3" fmla="*/ 1442 w 6287080"/>
              <a:gd name="connsiteY3" fmla="*/ 6858000 h 6858000"/>
              <a:gd name="connsiteX4" fmla="*/ 1442 w 628708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87080" h="6858000">
                <a:moveTo>
                  <a:pt x="1442" y="0"/>
                </a:moveTo>
                <a:lnTo>
                  <a:pt x="3782005" y="0"/>
                </a:lnTo>
                <a:lnTo>
                  <a:pt x="6287080" y="6858000"/>
                </a:lnTo>
                <a:lnTo>
                  <a:pt x="1442" y="6858000"/>
                </a:lnTo>
                <a:cubicBezTo>
                  <a:pt x="6437" y="4568825"/>
                  <a:pt x="-3553" y="2289175"/>
                  <a:pt x="144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dirty="0">
                <a:latin typeface="프리젠테이션 5 Medium" pitchFamily="2" charset="-127"/>
                <a:ea typeface="프리젠테이션 3 Light" pitchFamily="2" charset="-127"/>
              </a:rPr>
              <a:t>※ </a:t>
            </a:r>
            <a:r>
              <a:rPr lang="ko-KR" altLang="en-US" dirty="0">
                <a:latin typeface="프리젠테이션 5 Medium" pitchFamily="2" charset="-127"/>
                <a:ea typeface="프리젠테이션 3 Light" pitchFamily="2" charset="-127"/>
              </a:rPr>
              <a:t>디자인에잇은 ㈜통컴퍼니의 산업디자인 전문 브랜드 입니다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16359" y="1898312"/>
            <a:ext cx="31718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000" dirty="0">
                <a:latin typeface="프리젠테이션 7 Bold" pitchFamily="2" charset="-127"/>
                <a:ea typeface="프리젠테이션 7 Bold" pitchFamily="2" charset="-127"/>
              </a:rPr>
              <a:t>홈페이지</a:t>
            </a:r>
            <a:endParaRPr lang="en-US" altLang="ko-KR" sz="4000" dirty="0">
              <a:latin typeface="프리젠테이션 7 Bold" pitchFamily="2" charset="-127"/>
              <a:ea typeface="프리젠테이션 7 Bold" pitchFamily="2" charset="-127"/>
            </a:endParaRPr>
          </a:p>
          <a:p>
            <a:pPr lvl="0">
              <a:defRPr/>
            </a:pPr>
            <a:r>
              <a:rPr lang="ko-KR" altLang="en-US" sz="4000" dirty="0">
                <a:latin typeface="프리젠테이션 7 Bold" pitchFamily="2" charset="-127"/>
                <a:ea typeface="프리젠테이션 7 Bold" pitchFamily="2" charset="-127"/>
              </a:rPr>
              <a:t>자료 준비 안내</a:t>
            </a:r>
          </a:p>
        </p:txBody>
      </p:sp>
      <p:cxnSp>
        <p:nvCxnSpPr>
          <p:cNvPr id="11" name="직선 연결선 10"/>
          <p:cNvCxnSpPr>
            <a:cxnSpLocks/>
          </p:cNvCxnSpPr>
          <p:nvPr/>
        </p:nvCxnSpPr>
        <p:spPr>
          <a:xfrm>
            <a:off x="708085" y="1717477"/>
            <a:ext cx="2501459" cy="0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래픽 11">
            <a:hlinkClick r:id="rId6"/>
            <a:extLst>
              <a:ext uri="{FF2B5EF4-FFF2-40B4-BE49-F238E27FC236}">
                <a16:creationId xmlns:a16="http://schemas.microsoft.com/office/drawing/2014/main" id="{6535276C-121A-5577-170D-5D991E1B718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746892" y="5507207"/>
            <a:ext cx="1501774" cy="403656"/>
          </a:xfrm>
          <a:prstGeom prst="rect">
            <a:avLst/>
          </a:prstGeom>
        </p:spPr>
      </p:pic>
      <p:pic>
        <p:nvPicPr>
          <p:cNvPr id="13" name="그림 12">
            <a:hlinkClick r:id="rId8"/>
            <a:extLst>
              <a:ext uri="{FF2B5EF4-FFF2-40B4-BE49-F238E27FC236}">
                <a16:creationId xmlns:a16="http://schemas.microsoft.com/office/drawing/2014/main" id="{659D5B12-DE7D-44E2-27E6-94C60C28B51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7830" y="5231817"/>
            <a:ext cx="1388152" cy="73336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B041A97-ACF2-D573-B6C5-89DA26553566}"/>
              </a:ext>
            </a:extLst>
          </p:cNvPr>
          <p:cNvSpPr txBox="1"/>
          <p:nvPr/>
        </p:nvSpPr>
        <p:spPr>
          <a:xfrm>
            <a:off x="664484" y="6052609"/>
            <a:ext cx="3948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※ </a:t>
            </a:r>
            <a:r>
              <a:rPr lang="ko-KR" altLang="en-US" sz="1400" dirty="0"/>
              <a:t>디자인에잇은 ㈜통컴퍼니의 산업디자인 전문 브랜드 입니다</a:t>
            </a:r>
            <a:r>
              <a:rPr lang="en-US" altLang="ko-KR" sz="1400" dirty="0"/>
              <a:t>.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2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1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/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5" grpId="0" animBg="1"/>
      <p:bldP spid="6" grpId="1" animBg="1"/>
      <p:bldP spid="9" grpId="2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4D0BB-AB51-8CD1-D6B1-D6DFAFDD0D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>
            <a:extLst>
              <a:ext uri="{FF2B5EF4-FFF2-40B4-BE49-F238E27FC236}">
                <a16:creationId xmlns:a16="http://schemas.microsoft.com/office/drawing/2014/main" id="{F315AA33-D582-D6C4-A154-D766CE190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78" y="2198157"/>
            <a:ext cx="4553585" cy="24387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DC97B0-09AE-39F4-00DC-4AE1AF07B1DB}"/>
              </a:ext>
            </a:extLst>
          </p:cNvPr>
          <p:cNvSpPr txBox="1"/>
          <p:nvPr/>
        </p:nvSpPr>
        <p:spPr>
          <a:xfrm>
            <a:off x="619815" y="1859595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프리젠테이션 5 Medium" pitchFamily="2" charset="-127"/>
                <a:ea typeface="프리젠테이션 5 Medium" pitchFamily="2" charset="-127"/>
              </a:rPr>
              <a:t>예시</a:t>
            </a:r>
            <a:r>
              <a:rPr lang="en-US" altLang="ko-KR" sz="1400" b="1" dirty="0">
                <a:latin typeface="프리젠테이션 5 Medium" pitchFamily="2" charset="-127"/>
                <a:ea typeface="프리젠테이션 5 Medium" pitchFamily="2" charset="-127"/>
              </a:rPr>
              <a:t>)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16168E38-CCE5-D682-9E2D-8CBCCAF1CBFE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886F1956-2FD2-63B6-6D4C-8A7A8016D0C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07D19A61-1A1B-995F-EC09-4E51173B7EAF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963E325D-2CDC-FD22-ED7F-49E8C7D58D8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E5341C07-1711-C9D2-6E8F-C5835BD4321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A0C1CFE5-0FB6-10AF-97F7-1890FA2B5DC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862A20BE-422A-E7AA-C617-EB2AA0D4A73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9E62A8A9-74D0-EED4-AF7D-C2B02BA44A8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21CE658-935B-4B3C-5E59-C7534CD8C6FB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08.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홈페이지 자료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B5762C0-0F03-6BF7-05FC-A704E76A4D42}"/>
              </a:ext>
            </a:extLst>
          </p:cNvPr>
          <p:cNvSpPr txBox="1"/>
          <p:nvPr/>
        </p:nvSpPr>
        <p:spPr>
          <a:xfrm>
            <a:off x="619814" y="994170"/>
            <a:ext cx="8524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로고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(CI/BI)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는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800px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이상의 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AI/PNG/PDF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등의  파일로 보내주시기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아래 예시 이미지처럼 메뉴구성에 맞게 폴더를 생성하셔서 텍스트가 긁히는 파일과 이미지를 압축하여 보내주시기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46636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8D0E5B8-DF58-4D7F-BD49-0994DA4DE70A}"/>
              </a:ext>
            </a:extLst>
          </p:cNvPr>
          <p:cNvCxnSpPr/>
          <p:nvPr/>
        </p:nvCxnSpPr>
        <p:spPr>
          <a:xfrm>
            <a:off x="0" y="640793"/>
            <a:ext cx="12192000" cy="0"/>
          </a:xfrm>
          <a:prstGeom prst="line">
            <a:avLst/>
          </a:prstGeom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FA555665-DF74-4250-AB90-BE6107E9E97C}"/>
              </a:ext>
            </a:extLst>
          </p:cNvPr>
          <p:cNvSpPr txBox="1"/>
          <p:nvPr/>
        </p:nvSpPr>
        <p:spPr>
          <a:xfrm>
            <a:off x="586409" y="166834"/>
            <a:ext cx="45322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프리젠테이션 4 Regular" pitchFamily="2" charset="-127"/>
                <a:ea typeface="G마켓 산스 TTF Medium" panose="02000000000000000000" pitchFamily="2" charset="-127"/>
              </a:rPr>
              <a:t>통컴퍼니 일반현황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849A07A6-FC07-4E91-9F68-F6056E6C4466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9" b="2139"/>
          <a:stretch/>
        </p:blipFill>
        <p:spPr>
          <a:xfrm>
            <a:off x="0" y="-6902"/>
            <a:ext cx="12192000" cy="686490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A4829E-B836-4AB6-B1B6-63ADA4441551}"/>
              </a:ext>
            </a:extLst>
          </p:cNvPr>
          <p:cNvSpPr txBox="1"/>
          <p:nvPr/>
        </p:nvSpPr>
        <p:spPr>
          <a:xfrm>
            <a:off x="1884218" y="2327390"/>
            <a:ext cx="8423564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500" dirty="0">
                <a:solidFill>
                  <a:schemeClr val="bg1"/>
                </a:solidFill>
                <a:latin typeface="프리젠테이션 5 Medium" pitchFamily="2" charset="-127"/>
                <a:ea typeface="프리젠테이션 5 Medium" pitchFamily="2" charset="-127"/>
              </a:rPr>
              <a:t>행복한 소통으로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B20E59-151F-43B4-A081-80752AC00F23}"/>
              </a:ext>
            </a:extLst>
          </p:cNvPr>
          <p:cNvSpPr txBox="1"/>
          <p:nvPr/>
        </p:nvSpPr>
        <p:spPr>
          <a:xfrm>
            <a:off x="1505527" y="3745688"/>
            <a:ext cx="9180946" cy="13433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㈜통컴퍼니는 한국디자인진흥원에 등록된 산업디자인 전문회사 입니다 </a:t>
            </a:r>
            <a:r>
              <a:rPr lang="en-US" altLang="ko-KR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홈페이지</a:t>
            </a:r>
            <a:r>
              <a:rPr lang="en-US" altLang="ko-KR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카탈로그</a:t>
            </a:r>
            <a:r>
              <a:rPr lang="en-US" altLang="ko-KR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포장디자인</a:t>
            </a:r>
            <a:r>
              <a:rPr lang="en-US" altLang="ko-KR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, </a:t>
            </a: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동영상 등 기업에 필요한 디자인과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기업 홍보나 기업에서 생산한 제품 판매에 필요한 마케팅까지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토탈 디자인 마케팅 전문회사 입니다</a:t>
            </a:r>
            <a:r>
              <a:rPr lang="en-US" altLang="ko-KR" sz="14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  <a:endParaRPr lang="ko-KR" altLang="en-US" sz="1400" dirty="0">
              <a:solidFill>
                <a:schemeClr val="bg1"/>
              </a:solidFill>
              <a:latin typeface="프리젠테이션 3 Light" pitchFamily="2" charset="-127"/>
              <a:ea typeface="프리젠테이션 3 Light" pitchFamily="2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E730A1-5580-43FE-8354-DF95F6B1DDCE}"/>
              </a:ext>
            </a:extLst>
          </p:cNvPr>
          <p:cNvSpPr txBox="1"/>
          <p:nvPr/>
        </p:nvSpPr>
        <p:spPr>
          <a:xfrm>
            <a:off x="1505527" y="2735591"/>
            <a:ext cx="9180946" cy="9247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000" dirty="0">
                <a:solidFill>
                  <a:schemeClr val="bg1"/>
                </a:solidFill>
                <a:latin typeface="프리젠테이션 5 Medium" pitchFamily="2" charset="-127"/>
                <a:ea typeface="프리젠테이션 5 Medium" pitchFamily="2" charset="-127"/>
              </a:rPr>
              <a:t>고객의 가치에 기여하겠습니다</a:t>
            </a:r>
            <a:r>
              <a:rPr lang="en-US" altLang="ko-KR" sz="4000" dirty="0">
                <a:solidFill>
                  <a:schemeClr val="bg1"/>
                </a:solidFill>
                <a:latin typeface="프리젠테이션 5 Medium" pitchFamily="2" charset="-127"/>
                <a:ea typeface="프리젠테이션 5 Medium" pitchFamily="2" charset="-127"/>
              </a:rPr>
              <a:t>.</a:t>
            </a:r>
            <a:endParaRPr lang="ko-KR" altLang="en-US" sz="4000" dirty="0">
              <a:solidFill>
                <a:schemeClr val="bg1"/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pic>
        <p:nvPicPr>
          <p:cNvPr id="17" name="그림 16" descr="텍스트, 클립아트이(가) 표시된 사진&#10;&#10;자동 생성된 설명">
            <a:extLst>
              <a:ext uri="{FF2B5EF4-FFF2-40B4-BE49-F238E27FC236}">
                <a16:creationId xmlns:a16="http://schemas.microsoft.com/office/drawing/2014/main" id="{589C1FFE-3113-4335-A842-85B2217784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2729" y="1314749"/>
            <a:ext cx="2146542" cy="574613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E0C5EE5-773D-6711-A941-1C445837FFDA}"/>
              </a:ext>
            </a:extLst>
          </p:cNvPr>
          <p:cNvSpPr txBox="1"/>
          <p:nvPr/>
        </p:nvSpPr>
        <p:spPr>
          <a:xfrm>
            <a:off x="3267244" y="5584396"/>
            <a:ext cx="5657513" cy="6538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3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Tel. 02-402-2589 </a:t>
            </a:r>
          </a:p>
          <a:p>
            <a:pPr algn="ctr">
              <a:lnSpc>
                <a:spcPct val="150000"/>
              </a:lnSpc>
            </a:pPr>
            <a:r>
              <a:rPr lang="en-US" altLang="ko-KR" sz="1300" dirty="0">
                <a:solidFill>
                  <a:schemeClr val="bg1"/>
                </a:solidFill>
                <a:latin typeface="프리젠테이션 3 Light" pitchFamily="2" charset="-127"/>
                <a:ea typeface="프리젠테이션 3 Light" pitchFamily="2" charset="-127"/>
              </a:rPr>
              <a:t>tong@tongcompany.co.kr</a:t>
            </a:r>
            <a:endParaRPr lang="ko-KR" altLang="en-US" sz="1300" dirty="0">
              <a:solidFill>
                <a:schemeClr val="bg1"/>
              </a:solidFill>
              <a:latin typeface="프리젠테이션 3 Light" pitchFamily="2" charset="-127"/>
              <a:ea typeface="프리젠테이션 3 Light" pitchFamily="2" charset="-127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53E036CD-212C-E64B-B8FF-D90CDC774230}"/>
              </a:ext>
            </a:extLst>
          </p:cNvPr>
          <p:cNvCxnSpPr>
            <a:cxnSpLocks/>
          </p:cNvCxnSpPr>
          <p:nvPr/>
        </p:nvCxnSpPr>
        <p:spPr>
          <a:xfrm>
            <a:off x="5577526" y="5372047"/>
            <a:ext cx="103694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1010CAA-B465-0F74-DF9D-1E30A56F0E64}"/>
              </a:ext>
            </a:extLst>
          </p:cNvPr>
          <p:cNvSpPr txBox="1"/>
          <p:nvPr/>
        </p:nvSpPr>
        <p:spPr>
          <a:xfrm>
            <a:off x="1176951" y="6332671"/>
            <a:ext cx="976868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ADD.  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서울시 송파구 </a:t>
            </a:r>
            <a:r>
              <a:rPr lang="ko-KR" altLang="en-US" sz="1100" b="0" baseline="0" dirty="0" err="1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법원로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11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길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25,  H</a:t>
            </a:r>
            <a:r>
              <a:rPr lang="ko-KR" altLang="en-US" sz="1100" b="0" baseline="0" dirty="0" err="1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비즈니스파크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B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동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610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호 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/ </a:t>
            </a:r>
            <a:r>
              <a:rPr lang="ko-KR" altLang="en-US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TEL . 02.402.2589   /   FAX . 02. 6919. 2085           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https://www.tongcompany.co.kr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      </a:t>
            </a:r>
            <a:r>
              <a:rPr lang="en-US" altLang="ko-KR" sz="1100" b="0" baseline="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https://design8.kr</a:t>
            </a:r>
            <a:endParaRPr lang="en-US" altLang="ko-KR" sz="1100" b="0" baseline="0" dirty="0">
              <a:solidFill>
                <a:schemeClr val="bg1"/>
              </a:solidFill>
              <a:latin typeface="프리젠테이션 4 Regular" pitchFamily="2" charset="-127"/>
              <a:ea typeface="프리젠테이션 4 Regular" pitchFamily="2" charset="-127"/>
            </a:endParaRPr>
          </a:p>
          <a:p>
            <a:endParaRPr lang="ko-KR" altLang="en-US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511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F95141-6804-CA3C-9576-DA7C85E92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E734FF22-1EDE-2EB3-6419-327ABEABF79D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2388FF4A-6B6B-739B-31F5-99132A3FF447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11B5322-59F6-59EE-BBD4-25F4BF69A32F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60F6A275-6FC8-3F14-EA7B-E8C8ABD9F1D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0C832EDB-E96F-A1AA-F44F-CE01BA346D0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FA093D81-0D9E-621F-BA8D-16E6D0880BF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6807886C-41D6-CF94-C3D8-41517523A04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9ED17D46-BD9D-17A3-83ED-75F2F3A6659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B108C53-5073-5708-AD78-6ECB7204E081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01.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기업 및 관리 담당자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889313F-3148-EFDD-4A8E-217EDC5AD51A}"/>
              </a:ext>
            </a:extLst>
          </p:cNvPr>
          <p:cNvSpPr txBox="1"/>
          <p:nvPr/>
        </p:nvSpPr>
        <p:spPr>
          <a:xfrm>
            <a:off x="619814" y="994170"/>
            <a:ext cx="8524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작업 시 연락을 주고 받을 담당자와 홈페이지 하단에 들어갈 회사 정보 작성해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2BF4F5-5856-5F2F-C92E-C4BD7135A3CF}"/>
              </a:ext>
            </a:extLst>
          </p:cNvPr>
          <p:cNvSpPr txBox="1"/>
          <p:nvPr/>
        </p:nvSpPr>
        <p:spPr>
          <a:xfrm>
            <a:off x="619814" y="1531078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담당자 정보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8472C4E-5268-85D2-ADE2-4F78418930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5324823"/>
              </p:ext>
            </p:extLst>
          </p:nvPr>
        </p:nvGraphicFramePr>
        <p:xfrm>
          <a:off x="732278" y="1991850"/>
          <a:ext cx="1080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이름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직함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연락처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휴대폰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12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5390130-C3AE-0479-AF83-D87042B3327C}"/>
              </a:ext>
            </a:extLst>
          </p:cNvPr>
          <p:cNvSpPr txBox="1"/>
          <p:nvPr/>
        </p:nvSpPr>
        <p:spPr>
          <a:xfrm>
            <a:off x="619814" y="3013459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회사 정보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03E9733-60E2-1909-5121-AB798FA8B9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806917"/>
              </p:ext>
            </p:extLst>
          </p:nvPr>
        </p:nvGraphicFramePr>
        <p:xfrm>
          <a:off x="732278" y="3474231"/>
          <a:ext cx="10800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회사명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대표자명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주소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사업자등록번호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1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대표전화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팩스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2082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이메일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847985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151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55FEB-8076-FFD4-1EEE-C6587E879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ADD27C18-D4DF-65FC-69D8-DEBC692827F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63504BCE-8290-8A4E-D843-18AEB62BC995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D062C5C-26D7-0539-7632-54375AFD8E67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DE05F35B-BC66-2E99-0B31-1771D700FF5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F92CE56F-9CE2-D2F1-FBBD-D77B4194416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27FA11E9-41D9-CCD6-3CAC-3B4A77AB95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2A00EC54-50AF-36F8-B875-23AB8FE5690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D887F93C-DFA6-81EC-EAA6-1B7D49EE770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14E5A73B-4A1E-257E-B722-D49E96338F98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02.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호스팅</a:t>
            </a: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및</a:t>
            </a: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도메인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B843F63-50C0-1E5C-921C-B8CED1E3BEE3}"/>
              </a:ext>
            </a:extLst>
          </p:cNvPr>
          <p:cNvSpPr txBox="1"/>
          <p:nvPr/>
        </p:nvSpPr>
        <p:spPr>
          <a:xfrm>
            <a:off x="619814" y="994170"/>
            <a:ext cx="8524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홈페이지 작업을 위한 전반적인 기본 정보를 작성해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프리젠테이션 4 Regular" pitchFamily="2" charset="-127"/>
              <a:ea typeface="프리젠테이션 4 Regular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B94398-E937-88D6-B7C3-63F3A6CF563A}"/>
              </a:ext>
            </a:extLst>
          </p:cNvPr>
          <p:cNvSpPr txBox="1"/>
          <p:nvPr/>
        </p:nvSpPr>
        <p:spPr>
          <a:xfrm>
            <a:off x="619814" y="1531078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호스팅 정보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56392B5-9100-B52C-6884-B5689182D9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1046768"/>
              </p:ext>
            </p:extLst>
          </p:nvPr>
        </p:nvGraphicFramePr>
        <p:xfrm>
          <a:off x="732278" y="1991850"/>
          <a:ext cx="1080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구입처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PW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FTP/DB PW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1212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D6A0E2E-4350-5041-F015-50BA013C0B5E}"/>
              </a:ext>
            </a:extLst>
          </p:cNvPr>
          <p:cNvSpPr txBox="1"/>
          <p:nvPr/>
        </p:nvSpPr>
        <p:spPr>
          <a:xfrm>
            <a:off x="619814" y="3025134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도메인 정보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C8488532-D5A3-D699-4689-4A5CAF5CC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733551"/>
              </p:ext>
            </p:extLst>
          </p:nvPr>
        </p:nvGraphicFramePr>
        <p:xfrm>
          <a:off x="732278" y="3485906"/>
          <a:ext cx="1080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구입처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주소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PW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12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8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12910F-5831-E5DD-2A72-290C70055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6C6E67D-B7CD-FFB6-4114-ACBA5C57066B}"/>
              </a:ext>
            </a:extLst>
          </p:cNvPr>
          <p:cNvSpPr txBox="1"/>
          <p:nvPr/>
        </p:nvSpPr>
        <p:spPr>
          <a:xfrm>
            <a:off x="619814" y="1506451"/>
            <a:ext cx="121093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메일 정보 </a:t>
            </a:r>
            <a:r>
              <a:rPr lang="en-US" altLang="ko-KR" sz="1400" dirty="0"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</a:rPr>
              <a:t>(</a:t>
            </a:r>
            <a:r>
              <a:rPr lang="ko-KR" altLang="en-US" sz="1400" dirty="0"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</a:rPr>
              <a:t>회사 메일을 사용하는 경우 작성 </a:t>
            </a:r>
            <a:r>
              <a:rPr lang="ko-KR" altLang="en-US" sz="1400" dirty="0" err="1"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</a:rPr>
              <a:t>해주셔야</a:t>
            </a:r>
            <a:r>
              <a:rPr lang="ko-KR" altLang="en-US" sz="1400" dirty="0"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</a:rPr>
              <a:t> 합니다  예</a:t>
            </a:r>
            <a:r>
              <a:rPr lang="en-US" altLang="ko-KR" sz="1400" dirty="0">
                <a:solidFill>
                  <a:srgbClr val="FF0000"/>
                </a:solidFill>
                <a:latin typeface="프리젠테이션 5 Medium" pitchFamily="2" charset="-127"/>
                <a:ea typeface="프리젠테이션 5 Medium" pitchFamily="2" charset="-127"/>
              </a:rPr>
              <a:t>: tong@tongcompny.co.kr)</a:t>
            </a:r>
            <a:endParaRPr lang="en-US" altLang="ko-KR" dirty="0">
              <a:solidFill>
                <a:srgbClr val="FF0000"/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E2B38C0F-99D8-663E-087B-3C55F043748B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4C0B43CE-7AD8-30DE-5B6E-9BD380256D46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276C085-2457-9D95-BE38-0EB0E96D369D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F320186A-CCB5-2AF0-3436-6AF455CDAE5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96DCCD9A-A7F9-C129-1EBE-B4CB05AEDB4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F21D3D3B-D838-792C-EFAB-D0EBC4EDE3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658384BB-325F-EEC5-1B3A-303C07528CE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1117F441-86F4-5A5C-BBA8-68BCD923FC1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57AC8FE-A6E0-2B34-78B8-8BE8CE79D6B3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03.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메일 정보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AD1976-6F6C-CF80-A1D0-8789E5E59F29}"/>
              </a:ext>
            </a:extLst>
          </p:cNvPr>
          <p:cNvSpPr txBox="1"/>
          <p:nvPr/>
        </p:nvSpPr>
        <p:spPr>
          <a:xfrm>
            <a:off x="619814" y="994170"/>
            <a:ext cx="8524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포털사이트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구글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네이버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다음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가 아닌 회사 메일을 사용하는 경우 작성해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8385ECFC-6DB6-6555-189E-E826AB02865A}"/>
              </a:ext>
            </a:extLst>
          </p:cNvPr>
          <p:cNvGraphicFramePr>
            <a:graphicFrameLocks noGrp="1"/>
          </p:cNvGraphicFramePr>
          <p:nvPr/>
        </p:nvGraphicFramePr>
        <p:xfrm>
          <a:off x="732278" y="2486359"/>
          <a:ext cx="108000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432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216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종류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도메인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또는 호스트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값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우선순위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ko-KR" altLang="en-US" sz="1200" dirty="0"/>
                        <a:t>호스트</a:t>
                      </a:r>
                      <a:r>
                        <a:rPr lang="en-US" altLang="ko-KR" sz="1200" dirty="0"/>
                        <a:t>IP(A </a:t>
                      </a:r>
                      <a:r>
                        <a:rPr lang="ko-KR" altLang="en-US" sz="1200" dirty="0"/>
                        <a:t>레코드</a:t>
                      </a:r>
                      <a:r>
                        <a:rPr lang="en-US" altLang="ko-KR" sz="1200" dirty="0"/>
                        <a:t>) 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10</a:t>
                      </a: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806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메일서버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(MX) 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52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별칭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(CNAME)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618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별칭</a:t>
                      </a: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(CNAME)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508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SPF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0232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68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34622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8542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024677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6007A290-833D-44D3-9AE1-B2C257A552D3}"/>
              </a:ext>
            </a:extLst>
          </p:cNvPr>
          <p:cNvGraphicFramePr>
            <a:graphicFrameLocks noGrp="1"/>
          </p:cNvGraphicFramePr>
          <p:nvPr/>
        </p:nvGraphicFramePr>
        <p:xfrm>
          <a:off x="732278" y="1991850"/>
          <a:ext cx="10800000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8082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8651918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메일 서비스 업체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584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DB015B-ACD5-080C-BEF1-D12B2AB25D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E8459E8-70C8-D6BB-6DE7-5DDA727796D3}"/>
              </a:ext>
            </a:extLst>
          </p:cNvPr>
          <p:cNvSpPr txBox="1"/>
          <p:nvPr/>
        </p:nvSpPr>
        <p:spPr>
          <a:xfrm>
            <a:off x="619815" y="1506451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프리젠테이션 5 Medium" pitchFamily="2" charset="-127"/>
                <a:ea typeface="프리젠테이션 5 Medium" pitchFamily="2" charset="-127"/>
              </a:rPr>
              <a:t>예시</a:t>
            </a:r>
            <a:r>
              <a:rPr lang="en-US" altLang="ko-KR" sz="1400" b="1" dirty="0">
                <a:latin typeface="프리젠테이션 5 Medium" pitchFamily="2" charset="-127"/>
                <a:ea typeface="프리젠테이션 5 Medium" pitchFamily="2" charset="-127"/>
              </a:rPr>
              <a:t>)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4B9CD6AC-0C20-B048-4CE7-0BAF6975BF9A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8BB54250-6FB6-28F8-5244-5DEAC4D91F60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FFA75BE9-A5E2-442F-9DAE-9A9133ECA578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C0D5E581-A028-A25E-9991-5F2268927EF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D4818823-827F-CB60-0FCE-C9095022EDDF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2FD66C7A-8B19-E976-0D32-CFB24DA5DFA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D636F9A9-4076-4EAC-0837-DC636BB35EC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B5C996AF-9FE8-37C5-D5EB-871A6BBFDE85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8854FE8-C68C-9A59-49AF-0AA8975DE8FA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04. SEO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세팅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BCDAF90-943F-F835-8DCC-C1444310C6B1}"/>
              </a:ext>
            </a:extLst>
          </p:cNvPr>
          <p:cNvSpPr txBox="1"/>
          <p:nvPr/>
        </p:nvSpPr>
        <p:spPr>
          <a:xfrm>
            <a:off x="619814" y="994170"/>
            <a:ext cx="8524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포털사이트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구글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네이버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다음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에 홈페이지 검색을 등록하기 위해 필요한 정보를 작성해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B833FE6-FBC3-14DF-3DE2-50A0D1E8A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598" y="1772947"/>
            <a:ext cx="6315075" cy="1362075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3B63BD6-4EE3-588E-6D94-CD19EB5190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78693"/>
              </p:ext>
            </p:extLst>
          </p:nvPr>
        </p:nvGraphicFramePr>
        <p:xfrm>
          <a:off x="732278" y="3950208"/>
          <a:ext cx="10800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36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구글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 ID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구글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PW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네이버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ID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네이버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PW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712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사이트 제목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사이트 설명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93265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543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4E165F-A045-0C3B-D540-DED5FC5B7A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7BDA55E-DBCB-C9C5-478B-CB63DEF63B18}"/>
              </a:ext>
            </a:extLst>
          </p:cNvPr>
          <p:cNvSpPr txBox="1"/>
          <p:nvPr/>
        </p:nvSpPr>
        <p:spPr>
          <a:xfrm>
            <a:off x="619815" y="1872211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레퍼런스 정보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F860F8E-926D-07D2-9DDE-4CDDDB2F5505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01ED571C-1207-5FE3-BBD3-530FAA62875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219E7D45-7C7C-04E5-0F47-E0D3AA68392B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761991F2-54DC-D4C5-1613-9087439E9841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7E5A609F-C1DA-61D4-5A9E-A48BD608F43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6E204FBE-7A51-E265-7B1A-7BFD7DB459FD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392F6E3A-8F65-E442-D518-2C50B721EB7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A9389E6B-D5F5-278F-FAC1-2D9DDA80F08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D52E46CD-A69F-E2CA-B19B-7D5E12A39B77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05.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디자인 레퍼런스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F90F85-1F7A-4106-9492-7D55BEB86861}"/>
              </a:ext>
            </a:extLst>
          </p:cNvPr>
          <p:cNvSpPr txBox="1"/>
          <p:nvPr/>
        </p:nvSpPr>
        <p:spPr>
          <a:xfrm>
            <a:off x="619814" y="994170"/>
            <a:ext cx="85241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홈페이지 제작의 방향성을 알기 위해 참고할만한 레퍼런스 사이트를 작성해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레퍼런스를 찾기 어려운 경우 제작에 사용할 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통컴퍼니 템플릿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  <a:hlinkClick r:id="rId2"/>
              </a:rPr>
              <a:t>템플릿 확인하기→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을 선택해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E12E49E-2417-5F36-42CA-D016679AF6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6591695"/>
              </p:ext>
            </p:extLst>
          </p:nvPr>
        </p:nvGraphicFramePr>
        <p:xfrm>
          <a:off x="732278" y="2357610"/>
          <a:ext cx="10800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33882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7966118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레퍼런스 사이트 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(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템플릿명</a:t>
                      </a:r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)</a:t>
                      </a:r>
                      <a:endParaRPr lang="ko-KR" altLang="en-US" sz="1600" b="1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레퍼런스에서 원하는 디자인 및 효과에 대한 간략한 설명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8067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5206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86183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6500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0AA9B-B286-0E6A-F796-835A375A46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3B453CE2-27E3-C1CE-571A-AADF7214E476}"/>
              </a:ext>
            </a:extLst>
          </p:cNvPr>
          <p:cNvSpPr txBox="1"/>
          <p:nvPr/>
        </p:nvSpPr>
        <p:spPr>
          <a:xfrm>
            <a:off x="619815" y="1506451"/>
            <a:ext cx="417646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atin typeface="프리젠테이션 5 Medium" pitchFamily="2" charset="-127"/>
                <a:ea typeface="프리젠테이션 5 Medium" pitchFamily="2" charset="-127"/>
              </a:rPr>
              <a:t>예시</a:t>
            </a:r>
            <a:r>
              <a:rPr lang="en-US" altLang="ko-KR" sz="1400" b="1" dirty="0">
                <a:latin typeface="프리젠테이션 5 Medium" pitchFamily="2" charset="-127"/>
                <a:ea typeface="프리젠테이션 5 Medium" pitchFamily="2" charset="-127"/>
              </a:rPr>
              <a:t>)</a:t>
            </a:r>
            <a:endParaRPr lang="en-US" altLang="ko-KR" sz="1400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422CF45-D183-80F2-F362-251FDEE9A2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5084624"/>
              </p:ext>
            </p:extLst>
          </p:nvPr>
        </p:nvGraphicFramePr>
        <p:xfrm>
          <a:off x="732278" y="1845013"/>
          <a:ext cx="10800000" cy="1193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82288779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4231507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차 메뉴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ABOUT US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BUSINESS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PRODUCT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NOTICE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CONTACT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</a:t>
                      </a:r>
                      <a:r>
                        <a:rPr lang="ko-KR" altLang="en-US" sz="12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차 메뉴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회사소개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조직도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연혁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 err="1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오시는길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홈페이지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카탈로그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영상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제품 카테고리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제품 카테고리</a:t>
                      </a:r>
                      <a: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</a:t>
                      </a:r>
                      <a:endParaRPr lang="ko-KR" altLang="en-US" sz="12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공지사항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언론보도</a:t>
                      </a:r>
                      <a:br>
                        <a:rPr lang="en-US" altLang="ko-KR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</a:b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갤러리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b="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온라인 문의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806713"/>
                  </a:ext>
                </a:extLst>
              </a:tr>
            </a:tbl>
          </a:graphicData>
        </a:graphic>
      </p:graphicFrame>
      <p:grpSp>
        <p:nvGrpSpPr>
          <p:cNvPr id="19" name="그룹 18">
            <a:extLst>
              <a:ext uri="{FF2B5EF4-FFF2-40B4-BE49-F238E27FC236}">
                <a16:creationId xmlns:a16="http://schemas.microsoft.com/office/drawing/2014/main" id="{21E3E48E-CC54-67EF-38DC-630B305F25A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E220AF6C-D89B-E7B3-6C42-E2FEC75D9C6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7B61BA7F-060B-A8F1-F4C6-C9FDF637FD8F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33D65804-741E-AB29-0B18-4C45946EC72E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8605F1D3-3239-400B-AB14-2931107D06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C06F6D71-D095-7B95-76D3-FE2DCF33F1C3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AE71A651-73C5-6E79-967B-2C2FBFA4B1CB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8227B071-3FC6-A160-C01A-FCB5EB9BA7D2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F7301ED7-DF3F-9D40-957F-D4952C154B0F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06. </a:t>
            </a:r>
            <a:r>
              <a:rPr lang="ko-KR" altLang="en-US" sz="2000" dirty="0" err="1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사이트맵</a:t>
            </a:r>
            <a:endParaRPr lang="ko-KR" altLang="en-US" sz="2000" dirty="0">
              <a:solidFill>
                <a:schemeClr val="bg1"/>
              </a:solidFill>
              <a:latin typeface="프리젠테이션 4 Regular" pitchFamily="2" charset="-127"/>
              <a:ea typeface="프리젠테이션 4 Regular" pitchFamily="2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4F94E3A-4ACE-299B-AF28-0C705303CD63}"/>
              </a:ext>
            </a:extLst>
          </p:cNvPr>
          <p:cNvSpPr txBox="1"/>
          <p:nvPr/>
        </p:nvSpPr>
        <p:spPr>
          <a:xfrm>
            <a:off x="619814" y="994170"/>
            <a:ext cx="85241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원하는 레퍼런스 사이트의 메뉴를 참조하여 메뉴명을 정하고 아래의 예시처럼 작성 해주시기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C914694-D2DA-C7F4-3A9F-1FEC9F5B1E61}"/>
              </a:ext>
            </a:extLst>
          </p:cNvPr>
          <p:cNvSpPr txBox="1"/>
          <p:nvPr/>
        </p:nvSpPr>
        <p:spPr>
          <a:xfrm>
            <a:off x="619815" y="3640839"/>
            <a:ext cx="41764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프리젠테이션 5 Medium" pitchFamily="2" charset="-127"/>
                <a:ea typeface="프리젠테이션 5 Medium" pitchFamily="2" charset="-127"/>
              </a:rPr>
              <a:t>메뉴 구성</a:t>
            </a:r>
            <a:endParaRPr lang="en-US" altLang="ko-KR" b="1" dirty="0">
              <a:solidFill>
                <a:schemeClr val="tx1">
                  <a:lumMod val="75000"/>
                  <a:lumOff val="25000"/>
                </a:schemeClr>
              </a:solidFill>
              <a:latin typeface="프리젠테이션 5 Medium" pitchFamily="2" charset="-127"/>
              <a:ea typeface="프리젠테이션 5 Medium" pitchFamily="2" charset="-127"/>
            </a:endParaRP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A314D79C-930B-24C6-7F77-5B38755A72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4780392"/>
              </p:ext>
            </p:extLst>
          </p:nvPr>
        </p:nvGraphicFramePr>
        <p:xfrm>
          <a:off x="732278" y="4126238"/>
          <a:ext cx="10800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00000">
                  <a:extLst>
                    <a:ext uri="{9D8B030D-6E8A-4147-A177-3AD203B41FA5}">
                      <a16:colId xmlns:a16="http://schemas.microsoft.com/office/drawing/2014/main" val="444534227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8043417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346996167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2912855658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822887795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val="42315077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1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차 메뉴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2468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2</a:t>
                      </a:r>
                      <a:r>
                        <a:rPr lang="ko-KR" altLang="en-US" sz="1600" b="1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차 메뉴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1600" b="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48067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491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9D098E-2F30-D812-F2FA-BA70880B7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8BE1AC12-4B59-4545-75B7-BC76CFA606EC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92CD422C-95D6-4C39-9D2A-2CFB1A575793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58F3DD97-F13D-EE01-50A1-95F261C6809F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D0BBBEBE-FD79-2462-8198-AD69EBDB41E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F060406D-7EB1-6103-D189-4D4A464CC27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25F02AC8-3C4C-7513-9F4E-97D4933D7077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311805E4-93F6-85F8-C9FA-A5F6B902A094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C0F6B9E0-C464-245A-DAA4-1E382401DDE0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88F9C3B2-16CA-A57D-0196-CDC73FFCCFCF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07.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메인 슬라이드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DF321D-CE77-F428-DF35-A27F9CDA9946}"/>
              </a:ext>
            </a:extLst>
          </p:cNvPr>
          <p:cNvSpPr txBox="1"/>
          <p:nvPr/>
        </p:nvSpPr>
        <p:spPr>
          <a:xfrm>
            <a:off x="293891" y="2750988"/>
            <a:ext cx="4549714" cy="3609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[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첫번째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]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1.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타이틀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2.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간략설명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프리젠테이션 4 Regular" pitchFamily="2" charset="-127"/>
              <a:ea typeface="프리젠테이션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[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두번째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]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1.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타이틀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2.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간략설명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</a:p>
          <a:p>
            <a:pPr>
              <a:lnSpc>
                <a:spcPct val="150000"/>
              </a:lnSpc>
            </a:pPr>
            <a:endParaRPr lang="en-US" altLang="ko-KR" sz="1400" dirty="0">
              <a:solidFill>
                <a:schemeClr val="tx1">
                  <a:lumMod val="75000"/>
                  <a:lumOff val="25000"/>
                </a:schemeClr>
              </a:solidFill>
              <a:latin typeface="프리젠테이션 4 Regular" pitchFamily="2" charset="-127"/>
              <a:ea typeface="프리젠테이션 4 Regular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[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세번째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]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1.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타이틀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  <a:b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2. </a:t>
            </a:r>
            <a:r>
              <a: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간략설명</a:t>
            </a:r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1B242D5-5722-55D9-3CC4-7213C9690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7615" y="3156545"/>
            <a:ext cx="6972370" cy="3043230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C37F263D-FD90-23F1-4708-B0E282616EF1}"/>
              </a:ext>
            </a:extLst>
          </p:cNvPr>
          <p:cNvSpPr txBox="1"/>
          <p:nvPr/>
        </p:nvSpPr>
        <p:spPr>
          <a:xfrm>
            <a:off x="293891" y="986277"/>
            <a:ext cx="6381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홈페이이지 메인 슬라이드 문구를 작성해주세요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사용하시고 싶은 이미지가 있을 경우 보내주시면 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 (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사이즈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: 2000px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이상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없을 경우 문구에 맞는 이미지를 사용합니다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63928D-A642-D9CD-1A01-34004B4944CA}"/>
              </a:ext>
            </a:extLst>
          </p:cNvPr>
          <p:cNvSpPr txBox="1"/>
          <p:nvPr/>
        </p:nvSpPr>
        <p:spPr>
          <a:xfrm>
            <a:off x="5047615" y="2750988"/>
            <a:ext cx="3608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예시화면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49478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FA20F-D46E-3263-6554-87C3B4A35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그룹 18">
            <a:extLst>
              <a:ext uri="{FF2B5EF4-FFF2-40B4-BE49-F238E27FC236}">
                <a16:creationId xmlns:a16="http://schemas.microsoft.com/office/drawing/2014/main" id="{B94CA9CF-7130-5041-3858-F31770CFD448}"/>
              </a:ext>
            </a:extLst>
          </p:cNvPr>
          <p:cNvGrpSpPr>
            <a:grpSpLocks noGrp="1" noUngrp="1" noRot="1" noMove="1" noResize="1"/>
          </p:cNvGrpSpPr>
          <p:nvPr/>
        </p:nvGrpSpPr>
        <p:grpSpPr>
          <a:xfrm>
            <a:off x="521" y="-4984"/>
            <a:ext cx="6675120" cy="718504"/>
            <a:chOff x="221046" y="1173480"/>
            <a:chExt cx="6675120" cy="718504"/>
          </a:xfrm>
        </p:grpSpPr>
        <p:sp>
          <p:nvSpPr>
            <p:cNvPr id="5" name="직사각형 28">
              <a:extLst>
                <a:ext uri="{FF2B5EF4-FFF2-40B4-BE49-F238E27FC236}">
                  <a16:creationId xmlns:a16="http://schemas.microsoft.com/office/drawing/2014/main" id="{EB7F61E9-FB63-CD05-F8ED-BA771B02A4DB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>
            <a:xfrm>
              <a:off x="221046" y="1173480"/>
              <a:ext cx="6675120" cy="713232"/>
            </a:xfrm>
            <a:custGeom>
              <a:avLst/>
              <a:gdLst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3384376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384376"/>
                <a:gd name="connsiteY0" fmla="*/ 0 h 1340768"/>
                <a:gd name="connsiteX1" fmla="*/ 3384376 w 3384376"/>
                <a:gd name="connsiteY1" fmla="*/ 0 h 1340768"/>
                <a:gd name="connsiteX2" fmla="*/ 1769759 w 3384376"/>
                <a:gd name="connsiteY2" fmla="*/ 1340768 h 1340768"/>
                <a:gd name="connsiteX3" fmla="*/ 0 w 3384376"/>
                <a:gd name="connsiteY3" fmla="*/ 1340768 h 1340768"/>
                <a:gd name="connsiteX4" fmla="*/ 0 w 338437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1769759 w 3804506"/>
                <a:gd name="connsiteY2" fmla="*/ 1340768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2598029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  <a:gd name="connsiteX0" fmla="*/ 0 w 3804506"/>
                <a:gd name="connsiteY0" fmla="*/ 0 h 1340768"/>
                <a:gd name="connsiteX1" fmla="*/ 3804506 w 3804506"/>
                <a:gd name="connsiteY1" fmla="*/ 0 h 1340768"/>
                <a:gd name="connsiteX2" fmla="*/ 3058810 w 3804506"/>
                <a:gd name="connsiteY2" fmla="*/ 1332379 h 1340768"/>
                <a:gd name="connsiteX3" fmla="*/ 0 w 3804506"/>
                <a:gd name="connsiteY3" fmla="*/ 1340768 h 1340768"/>
                <a:gd name="connsiteX4" fmla="*/ 0 w 3804506"/>
                <a:gd name="connsiteY4" fmla="*/ 0 h 1340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4506" h="1340768">
                  <a:moveTo>
                    <a:pt x="0" y="0"/>
                  </a:moveTo>
                  <a:lnTo>
                    <a:pt x="3804506" y="0"/>
                  </a:lnTo>
                  <a:lnTo>
                    <a:pt x="3058810" y="1332379"/>
                  </a:lnTo>
                  <a:lnTo>
                    <a:pt x="0" y="13407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프리젠테이션 4 Regular" charset="-127"/>
                <a:ea typeface="프리젠테이션 4 Regular" charset="-127"/>
              </a:endParaRP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4F54BB61-50FE-2DE6-073B-A40EB08A5FB6}"/>
                </a:ext>
              </a:extLst>
            </p:cNvPr>
            <p:cNvGrpSpPr>
              <a:grpSpLocks noGrp="1" noUngrp="1" noRot="1" noMove="1" noResize="1"/>
            </p:cNvGrpSpPr>
            <p:nvPr userDrawn="1"/>
          </p:nvGrpSpPr>
          <p:grpSpPr>
            <a:xfrm>
              <a:off x="2878576" y="1173480"/>
              <a:ext cx="2735289" cy="718504"/>
              <a:chOff x="3995055" y="-1"/>
              <a:chExt cx="7239905" cy="2782251"/>
            </a:xfrm>
          </p:grpSpPr>
          <p:sp>
            <p:nvSpPr>
              <p:cNvPr id="11" name="평행 사변형 10">
                <a:extLst>
                  <a:ext uri="{FF2B5EF4-FFF2-40B4-BE49-F238E27FC236}">
                    <a16:creationId xmlns:a16="http://schemas.microsoft.com/office/drawing/2014/main" id="{B1F98C1D-C505-2CD1-ABE8-F53FB3896CB9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4870992" y="0"/>
                <a:ext cx="3004821" cy="2721429"/>
              </a:xfrm>
              <a:prstGeom prst="parallelogram">
                <a:avLst>
                  <a:gd name="adj" fmla="val 49000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2" name="평행 사변형 11">
                <a:extLst>
                  <a:ext uri="{FF2B5EF4-FFF2-40B4-BE49-F238E27FC236}">
                    <a16:creationId xmlns:a16="http://schemas.microsoft.com/office/drawing/2014/main" id="{ABA010B8-BD93-49AA-33B4-47D14391A6BA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6332218" y="0"/>
                <a:ext cx="2336800" cy="2721429"/>
              </a:xfrm>
              <a:prstGeom prst="parallelogram">
                <a:avLst>
                  <a:gd name="adj" fmla="val 54814"/>
                </a:avLst>
              </a:prstGeom>
              <a:solidFill>
                <a:schemeClr val="tx1">
                  <a:alpha val="9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3" name="평행 사변형 12">
                <a:extLst>
                  <a:ext uri="{FF2B5EF4-FFF2-40B4-BE49-F238E27FC236}">
                    <a16:creationId xmlns:a16="http://schemas.microsoft.com/office/drawing/2014/main" id="{DADBFAD5-3DDA-8669-A5F0-75B66593DFD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5539013" y="0"/>
                <a:ext cx="4966426" cy="2721429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4" name="평행 사변형 13">
                <a:extLst>
                  <a:ext uri="{FF2B5EF4-FFF2-40B4-BE49-F238E27FC236}">
                    <a16:creationId xmlns:a16="http://schemas.microsoft.com/office/drawing/2014/main" id="{77DE421B-86B2-8388-3B0C-5A20A7AE9B66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>
                <a:off x="3995055" y="-1"/>
                <a:ext cx="3073219" cy="2721429"/>
              </a:xfrm>
              <a:prstGeom prst="parallelogram">
                <a:avLst>
                  <a:gd name="adj" fmla="val 796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  <p:sp>
            <p:nvSpPr>
              <p:cNvPr id="18" name="평행 사변형 17">
                <a:extLst>
                  <a:ext uri="{FF2B5EF4-FFF2-40B4-BE49-F238E27FC236}">
                    <a16:creationId xmlns:a16="http://schemas.microsoft.com/office/drawing/2014/main" id="{28F0D488-63E9-8B22-7CDB-025D90F2DE38}"/>
                  </a:ext>
                </a:extLst>
              </p:cNvPr>
              <p:cNvSpPr>
                <a:spLocks noGrp="1" noRot="1" noMove="1" noResize="1" noEditPoints="1" noAdjustHandles="1" noChangeArrowheads="1" noChangeShapeType="1"/>
              </p:cNvSpPr>
              <p:nvPr/>
            </p:nvSpPr>
            <p:spPr>
              <a:xfrm flipH="1">
                <a:off x="6268534" y="60820"/>
                <a:ext cx="4966426" cy="2721430"/>
              </a:xfrm>
              <a:prstGeom prst="parallelogram">
                <a:avLst>
                  <a:gd name="adj" fmla="val 90814"/>
                </a:avLst>
              </a:prstGeom>
              <a:solidFill>
                <a:schemeClr val="tx1">
                  <a:alpha val="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프리젠테이션 4 Regular" charset="-127"/>
                  <a:ea typeface="프리젠테이션 4 Regular" charset="-127"/>
                </a:endParaRPr>
              </a:p>
            </p:txBody>
          </p:sp>
        </p:grp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291324B-D7A9-02E1-16C9-4CF636A4B881}"/>
              </a:ext>
            </a:extLst>
          </p:cNvPr>
          <p:cNvSpPr txBox="1"/>
          <p:nvPr/>
        </p:nvSpPr>
        <p:spPr>
          <a:xfrm>
            <a:off x="157507" y="162066"/>
            <a:ext cx="5235833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07. </a:t>
            </a:r>
            <a:r>
              <a:rPr lang="ko-KR" altLang="en-US" sz="2000" dirty="0">
                <a:solidFill>
                  <a:schemeClr val="bg1"/>
                </a:solidFill>
                <a:latin typeface="프리젠테이션 4 Regular" pitchFamily="2" charset="-127"/>
                <a:ea typeface="프리젠테이션 4 Regular" pitchFamily="2" charset="-127"/>
              </a:rPr>
              <a:t>메인 컨텐츠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9D2B0B0-56AD-B437-C5F9-4FD7790E0D00}"/>
              </a:ext>
            </a:extLst>
          </p:cNvPr>
          <p:cNvSpPr txBox="1"/>
          <p:nvPr/>
        </p:nvSpPr>
        <p:spPr>
          <a:xfrm>
            <a:off x="179974" y="875298"/>
            <a:ext cx="56180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홈페이이지 </a:t>
            </a:r>
            <a:r>
              <a:rPr lang="ko-KR" alt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메인페이지에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 넣고 싶은 컨텐츠를 자유롭게 작성해주세요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작성하지 않을 경우 보내주시는 원고 기반으로 임의로 작업을 진행합니다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  <a:p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통컴퍼니 템플릿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(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  <a:hlinkClick r:id="rId2"/>
              </a:rPr>
              <a:t>템플릿 확인하기→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을 선택해 주시기 바랍니다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B045CF-384A-4B92-0AA0-18E0AF488A27}"/>
              </a:ext>
            </a:extLst>
          </p:cNvPr>
          <p:cNvSpPr txBox="1"/>
          <p:nvPr/>
        </p:nvSpPr>
        <p:spPr>
          <a:xfrm>
            <a:off x="7073619" y="817000"/>
            <a:ext cx="10483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예시화면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EAFCBCD-E095-F33D-6571-FEFA3F1944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4917" y="1076743"/>
            <a:ext cx="4843193" cy="196872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FD40C88A-4820-9E2A-2FB9-8486D2D844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73619" y="3129575"/>
            <a:ext cx="4824491" cy="205050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BDE3920-EA86-B002-98E1-0AF2F5AA08D3}"/>
              </a:ext>
            </a:extLst>
          </p:cNvPr>
          <p:cNvSpPr txBox="1"/>
          <p:nvPr/>
        </p:nvSpPr>
        <p:spPr>
          <a:xfrm>
            <a:off x="179974" y="1868073"/>
            <a:ext cx="5618023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예시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)</a:t>
            </a: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회사소개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통컴퍼니는 행복한 소통으로 고객의 가치에 기여한다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</a:p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 </a:t>
            </a:r>
            <a:b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600" dirty="0">
                <a:latin typeface="프리젠테이션 4 Regular" pitchFamily="2" charset="-127"/>
                <a:ea typeface="프리젠테이션 4 Regular" pitchFamily="2" charset="-127"/>
              </a:rPr>
              <a:t>사업안내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우리는 혁신의 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협업의 힘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,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그리고 앞으로 펼쳐질 무한한 가능성을 믿습니다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  <a:b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</a:b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프리젠테이션 3 Light" pitchFamily="2" charset="-127"/>
              <a:ea typeface="프리젠테이션 3 Light" pitchFamily="2" charset="-127"/>
            </a:endParaRP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제품소개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다양한 산업 분야에 혁신적인 솔루션과 최첨단 제품을 제공하고 </a:t>
            </a:r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프리젠테이션 3 Light" pitchFamily="2" charset="-127"/>
              <a:ea typeface="프리젠테이션 3 Light" pitchFamily="2" charset="-127"/>
            </a:endParaRPr>
          </a:p>
          <a:p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우수성과 혁신에 대한 새로운 표준을 설정합니다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 </a:t>
            </a:r>
          </a:p>
          <a:p>
            <a:endParaRPr lang="en-US" altLang="ko-KR" sz="1600" dirty="0">
              <a:solidFill>
                <a:schemeClr val="bg1">
                  <a:lumMod val="50000"/>
                </a:schemeClr>
              </a:solidFill>
              <a:latin typeface="프리젠테이션 3 Light" pitchFamily="2" charset="-127"/>
              <a:ea typeface="프리젠테이션 3 Light" pitchFamily="2" charset="-127"/>
            </a:endParaRPr>
          </a:p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NEWS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통컴퍼니의 새소식을 전해드립니다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</a:p>
          <a:p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프리젠테이션 3 Light" pitchFamily="2" charset="-127"/>
              <a:ea typeface="프리젠테이션 3 Light" pitchFamily="2" charset="-127"/>
            </a:endParaRPr>
          </a:p>
          <a:p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Contact Us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문의사항이 있으시면 남겨주세요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</a:t>
            </a:r>
          </a:p>
          <a:p>
            <a:endParaRPr lang="en-US" altLang="ko-KR" sz="1200" dirty="0">
              <a:solidFill>
                <a:schemeClr val="bg1">
                  <a:lumMod val="50000"/>
                </a:schemeClr>
              </a:solidFill>
              <a:latin typeface="프리젠테이션 3 Light" pitchFamily="2" charset="-127"/>
              <a:ea typeface="프리젠테이션 3 Light" pitchFamily="2" charset="-127"/>
            </a:endParaRPr>
          </a:p>
          <a:p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  <a:t>고객지원</a:t>
            </a:r>
            <a:b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프리젠테이션 4 Regular" pitchFamily="2" charset="-127"/>
                <a:ea typeface="프리젠테이션 4 Regular" pitchFamily="2" charset="-127"/>
              </a:rPr>
            </a:b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 </a:t>
            </a:r>
            <a:r>
              <a:rPr lang="ko-KR" altLang="en-US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고객을 가족으로 생각하고 계속 변화해 나가겠습니다</a:t>
            </a:r>
            <a:r>
              <a:rPr lang="en-US" altLang="ko-KR" sz="1200" dirty="0">
                <a:solidFill>
                  <a:schemeClr val="bg1">
                    <a:lumMod val="50000"/>
                  </a:schemeClr>
                </a:solidFill>
                <a:latin typeface="프리젠테이션 3 Light" pitchFamily="2" charset="-127"/>
                <a:ea typeface="프리젠테이션 3 Light" pitchFamily="2" charset="-127"/>
              </a:rPr>
              <a:t>..</a:t>
            </a:r>
            <a:endParaRPr lang="en-US" altLang="ko-KR" sz="1600" dirty="0">
              <a:solidFill>
                <a:schemeClr val="tx1">
                  <a:lumMod val="75000"/>
                  <a:lumOff val="25000"/>
                </a:schemeClr>
              </a:solidFill>
              <a:latin typeface="프리젠테이션 4 Regular" pitchFamily="2" charset="-127"/>
              <a:ea typeface="프리젠테이션 4 Regular" pitchFamily="2" charset="-127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403888B-B403-1E26-A220-3E835EF079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3023" y="5264187"/>
            <a:ext cx="4824492" cy="931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99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프리제테이션 4">
      <a:majorFont>
        <a:latin typeface="프리젠테이션 4 Regular"/>
        <a:ea typeface="프리젠테이션 4 Regular"/>
        <a:cs typeface=""/>
      </a:majorFont>
      <a:minorFont>
        <a:latin typeface="프리젠테이션 4 Regular"/>
        <a:ea typeface="프리젠테이션 4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20000000000000000000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20000000000000000000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</TotalTime>
  <Words>628</Words>
  <Application>Microsoft Office PowerPoint</Application>
  <PresentationFormat>와이드스크린</PresentationFormat>
  <Paragraphs>116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7" baseType="lpstr">
      <vt:lpstr>프리젠테이션 4 Regular</vt:lpstr>
      <vt:lpstr>프리젠테이션 5 Medium</vt:lpstr>
      <vt:lpstr>프리젠테이션 3 Light</vt:lpstr>
      <vt:lpstr>Arial</vt:lpstr>
      <vt:lpstr>프리젠테이션 7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seungchang</dc:creator>
  <cp:lastModifiedBy>이 승창</cp:lastModifiedBy>
  <cp:revision>365</cp:revision>
  <dcterms:created xsi:type="dcterms:W3CDTF">2022-05-19T02:06:28Z</dcterms:created>
  <dcterms:modified xsi:type="dcterms:W3CDTF">2025-05-14T07:45:16Z</dcterms:modified>
  <cp:version>1000.0000.01</cp:version>
</cp:coreProperties>
</file>

<file path=docProps/thumbnail.jpeg>
</file>